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9" r:id="rId2"/>
    <p:sldId id="260" r:id="rId3"/>
    <p:sldId id="261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8"/>
    <p:restoredTop sz="86465"/>
  </p:normalViewPr>
  <p:slideViewPr>
    <p:cSldViewPr snapToGrid="0" snapToObjects="1">
      <p:cViewPr>
        <p:scale>
          <a:sx n="100" d="100"/>
          <a:sy n="100" d="100"/>
        </p:scale>
        <p:origin x="448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75E626-48A7-9243-AE9F-35226EDE408C}" type="datetimeFigureOut">
              <a:rPr lang="en-US" smtClean="0"/>
              <a:t>3/5/17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D08EE-4C2D-884A-8AE3-28AA7E0D3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311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/>
                </a:solidFill>
              </a:rPr>
              <a:t>A few points about the architecture:</a:t>
            </a:r>
          </a:p>
          <a:p>
            <a:pPr lvl="1"/>
            <a:r>
              <a:rPr lang="en-US" dirty="0" smtClean="0">
                <a:solidFill>
                  <a:schemeClr val="bg2"/>
                </a:solidFill>
              </a:rPr>
              <a:t>Using open source </a:t>
            </a:r>
            <a:r>
              <a:rPr lang="mr-IN" dirty="0" smtClean="0">
                <a:solidFill>
                  <a:schemeClr val="bg2"/>
                </a:solidFill>
              </a:rPr>
              <a:t>–</a:t>
            </a:r>
            <a:r>
              <a:rPr lang="en-US" dirty="0" smtClean="0">
                <a:solidFill>
                  <a:schemeClr val="bg2"/>
                </a:solidFill>
              </a:rPr>
              <a:t> not limited by what an individual vendor can do or what a vendor can provide data</a:t>
            </a:r>
          </a:p>
          <a:p>
            <a:pPr lvl="1"/>
            <a:r>
              <a:rPr lang="en-US" dirty="0" smtClean="0">
                <a:solidFill>
                  <a:schemeClr val="bg2"/>
                </a:solidFill>
              </a:rPr>
              <a:t>Cloud </a:t>
            </a:r>
            <a:r>
              <a:rPr lang="mr-IN" dirty="0" smtClean="0">
                <a:solidFill>
                  <a:schemeClr val="bg2"/>
                </a:solidFill>
              </a:rPr>
              <a:t>–</a:t>
            </a:r>
            <a:r>
              <a:rPr lang="en-US" dirty="0" smtClean="0">
                <a:solidFill>
                  <a:schemeClr val="bg2"/>
                </a:solidFill>
              </a:rPr>
              <a:t> scale performance</a:t>
            </a:r>
          </a:p>
          <a:p>
            <a:pPr lvl="1"/>
            <a:r>
              <a:rPr lang="en-US" dirty="0" smtClean="0">
                <a:solidFill>
                  <a:schemeClr val="bg2"/>
                </a:solidFill>
              </a:rPr>
              <a:t>Integrate properties, news, </a:t>
            </a:r>
          </a:p>
          <a:p>
            <a:pPr lvl="1"/>
            <a:endParaRPr lang="en-US" dirty="0" smtClean="0">
              <a:solidFill>
                <a:schemeClr val="bg2"/>
              </a:solidFill>
            </a:endParaRPr>
          </a:p>
          <a:p>
            <a:r>
              <a:rPr lang="en-US" dirty="0" smtClean="0"/>
              <a:t>Backlog:</a:t>
            </a:r>
          </a:p>
          <a:p>
            <a:pPr lvl="1"/>
            <a:r>
              <a:rPr lang="en-US" dirty="0" smtClean="0"/>
              <a:t>Areas with large amounts of news activity</a:t>
            </a:r>
          </a:p>
          <a:p>
            <a:pPr lvl="1"/>
            <a:r>
              <a:rPr lang="en-US" smtClean="0"/>
              <a:t>Greater geophysical data</a:t>
            </a:r>
          </a:p>
          <a:p>
            <a:pPr lvl="1"/>
            <a:endParaRPr lang="en-US" smtClean="0">
              <a:solidFill>
                <a:schemeClr val="bg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2D08EE-4C2D-884A-8AE3-28AA7E0D3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3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2D08EE-4C2D-884A-8AE3-28AA7E0D3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3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27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11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23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79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598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93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95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42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23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1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807EA-38B7-8F44-B9A1-E90A1306B637}" type="datetimeFigureOut">
              <a:rPr lang="en-US" smtClean="0"/>
              <a:t>3/5/17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798B4-12B2-1047-AC59-1FF24CB99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83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9" y="1637833"/>
            <a:ext cx="2867891" cy="35222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81" y="3940880"/>
            <a:ext cx="5583382" cy="13500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23308" y="193963"/>
            <a:ext cx="57773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err="1" smtClean="0">
                <a:solidFill>
                  <a:schemeClr val="accent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MangoMine</a:t>
            </a:r>
            <a:endParaRPr lang="en-US" sz="3000" b="1" dirty="0">
              <a:solidFill>
                <a:schemeClr val="accent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6622" y="1984196"/>
            <a:ext cx="2908064" cy="1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479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Aggregation of different data sources</a:t>
            </a:r>
          </a:p>
          <a:p>
            <a:r>
              <a:rPr lang="en-US" dirty="0" smtClean="0"/>
              <a:t>Monitoring existing areas of interest</a:t>
            </a:r>
          </a:p>
          <a:p>
            <a:r>
              <a:rPr lang="en-US" dirty="0" smtClean="0"/>
              <a:t>Finding new areas of interest</a:t>
            </a:r>
          </a:p>
          <a:p>
            <a:endParaRPr lang="en-US" dirty="0"/>
          </a:p>
        </p:txBody>
      </p:sp>
      <p:sp>
        <p:nvSpPr>
          <p:cNvPr id="4" name="Title 3"/>
          <p:cNvSpPr txBox="1">
            <a:spLocks noGrp="1"/>
          </p:cNvSpPr>
          <p:nvPr>
            <p:ph type="title"/>
          </p:nvPr>
        </p:nvSpPr>
        <p:spPr>
          <a:xfrm>
            <a:off x="838200" y="704740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accent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The next generation geological data tool</a:t>
            </a:r>
            <a:endParaRPr lang="en-US" sz="2400" b="1" dirty="0">
              <a:solidFill>
                <a:schemeClr val="accent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517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The current 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52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989" y="526093"/>
            <a:ext cx="10877811" cy="565087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Problem:</a:t>
            </a:r>
          </a:p>
          <a:p>
            <a:pPr lvl="1"/>
            <a:r>
              <a:rPr lang="en-US" dirty="0" smtClean="0"/>
              <a:t>1) Monitoring existing areas of interest</a:t>
            </a:r>
          </a:p>
          <a:p>
            <a:pPr lvl="1"/>
            <a:r>
              <a:rPr lang="en-US" dirty="0" smtClean="0"/>
              <a:t>2) Finding new areas of interest</a:t>
            </a:r>
          </a:p>
          <a:p>
            <a:r>
              <a:rPr lang="en-US" dirty="0" smtClean="0"/>
              <a:t>Current challenges:</a:t>
            </a:r>
          </a:p>
          <a:p>
            <a:pPr lvl="1"/>
            <a:r>
              <a:rPr lang="en-US" dirty="0" smtClean="0"/>
              <a:t>Many disparate sources</a:t>
            </a:r>
          </a:p>
          <a:p>
            <a:pPr lvl="1"/>
            <a:r>
              <a:rPr lang="en-US" dirty="0" smtClean="0"/>
              <a:t>Time consuming</a:t>
            </a:r>
          </a:p>
          <a:p>
            <a:pPr lvl="1"/>
            <a:r>
              <a:rPr lang="en-US" dirty="0" smtClean="0"/>
              <a:t>Hard to integrate/visualize many data points e.g. places vs news</a:t>
            </a:r>
          </a:p>
          <a:p>
            <a:pPr lvl="1"/>
            <a:r>
              <a:rPr lang="en-US" dirty="0" smtClean="0"/>
              <a:t>No solution to link unstructured data from different sources to spatial data</a:t>
            </a:r>
          </a:p>
          <a:p>
            <a:r>
              <a:rPr lang="en-US" dirty="0" smtClean="0"/>
              <a:t>Our solution:</a:t>
            </a:r>
          </a:p>
          <a:p>
            <a:pPr lvl="1"/>
            <a:r>
              <a:rPr lang="en-US" dirty="0" smtClean="0"/>
              <a:t>Take spatial data e.g. properties, claims, geological data</a:t>
            </a:r>
          </a:p>
          <a:p>
            <a:pPr lvl="1"/>
            <a:r>
              <a:rPr lang="en-US" dirty="0" smtClean="0"/>
              <a:t>Overlay it with related non-spatial, unstructured data i.e. news, press releases, journal articles</a:t>
            </a:r>
          </a:p>
          <a:p>
            <a:pPr lvl="1"/>
            <a:r>
              <a:rPr lang="en-US" dirty="0" smtClean="0"/>
              <a:t>Screen shots?</a:t>
            </a:r>
          </a:p>
          <a:p>
            <a:r>
              <a:rPr lang="en-US" dirty="0" smtClean="0"/>
              <a:t>Introduce the demo:</a:t>
            </a:r>
          </a:p>
          <a:p>
            <a:pPr lvl="1"/>
            <a:r>
              <a:rPr lang="en-US" dirty="0" smtClean="0"/>
              <a:t>Priorities: </a:t>
            </a:r>
          </a:p>
          <a:p>
            <a:pPr lvl="2"/>
            <a:r>
              <a:rPr lang="en-US" dirty="0" smtClean="0"/>
              <a:t>Start with the fast changing, follow up with the slow</a:t>
            </a:r>
          </a:p>
          <a:p>
            <a:pPr lvl="2"/>
            <a:r>
              <a:rPr lang="en-US" dirty="0" smtClean="0"/>
              <a:t>Things we can implement quickly to start adding value on Monday morning</a:t>
            </a:r>
          </a:p>
          <a:p>
            <a:pPr lvl="1"/>
            <a:r>
              <a:rPr lang="en-US" dirty="0" smtClean="0"/>
              <a:t>i.e. News over geology</a:t>
            </a:r>
          </a:p>
          <a:p>
            <a:pPr lvl="1"/>
            <a:r>
              <a:rPr lang="en-US" dirty="0" smtClean="0"/>
              <a:t>Proof of concept </a:t>
            </a:r>
            <a:endParaRPr lang="en-US" dirty="0"/>
          </a:p>
          <a:p>
            <a:r>
              <a:rPr lang="en-US" dirty="0" smtClean="0"/>
              <a:t>Back to the problem:</a:t>
            </a:r>
          </a:p>
          <a:p>
            <a:pPr lvl="1"/>
            <a:r>
              <a:rPr lang="en-US" dirty="0" smtClean="0"/>
              <a:t>Finding new areas of interest</a:t>
            </a:r>
          </a:p>
          <a:p>
            <a:pPr lvl="2"/>
            <a:r>
              <a:rPr lang="en-US" dirty="0" smtClean="0"/>
              <a:t>Interesting areas based on geological data</a:t>
            </a:r>
          </a:p>
          <a:p>
            <a:pPr lvl="2"/>
            <a:r>
              <a:rPr lang="en-US" dirty="0" smtClean="0"/>
              <a:t>New activity in claims data</a:t>
            </a:r>
          </a:p>
          <a:p>
            <a:pPr lvl="2"/>
            <a:r>
              <a:rPr lang="en-US" dirty="0" smtClean="0"/>
              <a:t>Exploring new properties/changes in properties status</a:t>
            </a:r>
          </a:p>
          <a:p>
            <a:pPr lvl="2"/>
            <a:r>
              <a:rPr lang="en-US" dirty="0" smtClean="0"/>
              <a:t>New junior miner news</a:t>
            </a:r>
          </a:p>
          <a:p>
            <a:pPr lvl="1"/>
            <a:r>
              <a:rPr lang="en-US" dirty="0" smtClean="0"/>
              <a:t>Monitoring existing areas of interest:</a:t>
            </a:r>
          </a:p>
          <a:p>
            <a:pPr lvl="2"/>
            <a:r>
              <a:rPr lang="en-US" dirty="0" err="1" smtClean="0"/>
              <a:t>Favourite</a:t>
            </a:r>
            <a:r>
              <a:rPr lang="en-US" dirty="0" smtClean="0"/>
              <a:t> existing properties and companies</a:t>
            </a:r>
          </a:p>
        </p:txBody>
      </p:sp>
    </p:spTree>
    <p:extLst>
      <p:ext uri="{BB962C8B-B14F-4D97-AF65-F5344CB8AC3E}">
        <p14:creationId xmlns:p14="http://schemas.microsoft.com/office/powerpoint/2010/main" val="66136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- geology doesn't change quickly, the real value comes from finding news about an increase in claims, company announcements etc</a:t>
            </a:r>
            <a:r>
              <a:rPr lang="en-US" dirty="0" smtClean="0"/>
              <a:t>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 smtClean="0"/>
              <a:t>that's </a:t>
            </a:r>
            <a:r>
              <a:rPr lang="en-US" dirty="0"/>
              <a:t>why we prioritized aggregating news &amp; claims data before any geophysical data- we focused on things that are viable and can actually be made, and we've proven that it can be made by the current state of the web </a:t>
            </a:r>
            <a:r>
              <a:rPr lang="en-US" dirty="0" smtClean="0"/>
              <a:t>app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endParaRPr lang="en-US" dirty="0" smtClean="0"/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 smtClean="0"/>
              <a:t>Deployment: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 smtClean="0"/>
              <a:t>on </a:t>
            </a:r>
            <a:r>
              <a:rPr lang="en-US" dirty="0"/>
              <a:t>the </a:t>
            </a:r>
            <a:r>
              <a:rPr lang="en-US" dirty="0" smtClean="0"/>
              <a:t>cloud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 smtClean="0"/>
              <a:t>easily </a:t>
            </a:r>
            <a:r>
              <a:rPr lang="en-US" dirty="0"/>
              <a:t>deploy on your own server with an </a:t>
            </a:r>
            <a:r>
              <a:rPr lang="en-US" dirty="0" smtClean="0"/>
              <a:t>AMI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 smtClean="0"/>
              <a:t>--&gt; </a:t>
            </a:r>
            <a:r>
              <a:rPr lang="en-US" dirty="0"/>
              <a:t>explain how an "Amazon Machine Image" takes a snapshot of our server's configuration    and essentially allows you to copy &amp; paste it onto your server so you can enter the new </a:t>
            </a:r>
            <a:r>
              <a:rPr lang="en-US" dirty="0" err="1"/>
              <a:t>url</a:t>
            </a:r>
            <a:r>
              <a:rPr lang="en-US" dirty="0"/>
              <a:t> and click </a:t>
            </a:r>
            <a:r>
              <a:rPr lang="en-US" dirty="0" smtClean="0"/>
              <a:t>deploy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dirty="0" smtClean="0"/>
              <a:t>- </a:t>
            </a:r>
            <a:r>
              <a:rPr lang="en-US" dirty="0"/>
              <a:t>"one-click deploy"</a:t>
            </a:r>
          </a:p>
        </p:txBody>
      </p:sp>
    </p:spTree>
    <p:extLst>
      <p:ext uri="{BB962C8B-B14F-4D97-AF65-F5344CB8AC3E}">
        <p14:creationId xmlns:p14="http://schemas.microsoft.com/office/powerpoint/2010/main" val="1630812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357</Words>
  <Application>Microsoft Macintosh PowerPoint</Application>
  <PresentationFormat>Widescreen</PresentationFormat>
  <Paragraphs>51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Calibri Light</vt:lpstr>
      <vt:lpstr>Helvetica Neue</vt:lpstr>
      <vt:lpstr>Mangal</vt:lpstr>
      <vt:lpstr>Arial</vt:lpstr>
      <vt:lpstr>Office Theme</vt:lpstr>
      <vt:lpstr>PowerPoint Presentation</vt:lpstr>
      <vt:lpstr>The next generation geological data tool</vt:lpstr>
      <vt:lpstr>The current state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Chan</dc:creator>
  <cp:lastModifiedBy>Microsoft Office User</cp:lastModifiedBy>
  <cp:revision>10</cp:revision>
  <dcterms:created xsi:type="dcterms:W3CDTF">2017-03-05T01:53:52Z</dcterms:created>
  <dcterms:modified xsi:type="dcterms:W3CDTF">2017-03-05T16:13:11Z</dcterms:modified>
</cp:coreProperties>
</file>

<file path=docProps/thumbnail.jpeg>
</file>